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72" r:id="rId7"/>
    <p:sldId id="263" r:id="rId8"/>
    <p:sldId id="262" r:id="rId9"/>
    <p:sldId id="269" r:id="rId10"/>
    <p:sldId id="265" r:id="rId11"/>
    <p:sldId id="264" r:id="rId12"/>
    <p:sldId id="267" r:id="rId13"/>
    <p:sldId id="273" r:id="rId14"/>
    <p:sldId id="278" r:id="rId15"/>
    <p:sldId id="261" r:id="rId16"/>
    <p:sldId id="266" r:id="rId17"/>
    <p:sldId id="275" r:id="rId18"/>
    <p:sldId id="277" r:id="rId19"/>
    <p:sldId id="276" r:id="rId20"/>
    <p:sldId id="271" r:id="rId21"/>
    <p:sldId id="274" r:id="rId22"/>
    <p:sldId id="279" r:id="rId23"/>
    <p:sldId id="27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7"/>
    <a:srgbClr val="CCCCCC"/>
    <a:srgbClr val="FAFAFA"/>
    <a:srgbClr val="FFFFFF"/>
    <a:srgbClr val="FF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8F120-696B-4ABF-8560-0B74DE7FF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AAD20F-75EB-43AB-A3C6-4EC5BB94D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8346F-E64A-4730-BE94-7DFB45DE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4BDA50-5F02-4F01-B3A5-CD93CE5B8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56027-B415-4B24-92E9-C2C162F7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60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7C1AA-8755-4CC4-A1BD-78B3DDEB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210292-C92C-453B-910B-11CA6D7E2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E826E9-BF71-4E85-BE32-F6D7B97EE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2DDFEF-62D4-41F7-885A-EF0C8A70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98ACA2-1C22-43C4-9CF2-D284EE9F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398FBF-2491-4B9E-AD42-69C5FC125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678700-109F-4E66-8E12-4FAA627D5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E04B50-D5FD-4E26-925F-467BF385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27B56-834B-4137-B8A4-6E9A7685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1D776F-0F83-49CD-9497-373E6CBB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87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E7EB8-D6DF-409F-AB9F-B77D28F7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D4833E-E045-4184-8309-D1CBF8B74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FD083C-2732-4B9B-B0D9-39F07DEC4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49FB82-94C9-4E46-8BE3-84EC1388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91650-2092-4773-A33B-0FBCF597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1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07387-1266-4386-81AA-D9E535BE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0BD3B3-10B9-4A11-B113-FD7EF2C9B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E85F32-A133-4A0F-9EF4-A6652EA62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BD1D1-ACDB-4DCE-9D72-E802932F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93C857-E17D-45C1-AA1A-D844509F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8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D0E00-AB5C-4A1E-B396-99D74D38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2460B-16BC-4C95-B8C5-C583D2EDB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5657DA-2D8F-40BE-8D3E-3092F58CF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CE83F8-18CB-4687-AF54-060EF512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6A3EE7-DFF4-4182-AF1F-6ABF5CCE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84E5DA-8479-410E-8A2B-B1C804A6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08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B7661-0BC3-4595-A403-2E60A5E4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4BE06A-6EA0-4885-AE18-6775648F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535AA-1A85-486B-9356-7167335C9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A169D9-960F-42F2-B0AF-8B50983DC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1C26CA-8452-4CBA-B0DE-F52354DDD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B8ABCF-45FC-42DF-BA9D-8AEDD204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69C402-518C-4296-8B1D-05320DCB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49D32-9999-429B-ABCE-9B33B0D7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6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BCB19-969A-40E2-A0E0-D8EFC196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3F79FC-0C16-4D85-A1EF-D59DB39D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92F453-19B3-4FE9-A611-56D538F3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B588DB-4E70-4545-95C2-CC355E46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83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2953AE-9659-40B9-AF2D-FB91D0ED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27FF68-C5C9-4AF0-BBEA-533FBB1D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B0A284-5DED-4459-8B1B-01F2A647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25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608BF-763B-4906-9764-8F74CAA3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D5A31-30FE-4CA1-AEFB-E17993F5E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DB318E-594D-4067-844A-6EFC2B7EA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828971-65A0-4F36-BA7C-BE19381F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DBD56D-F99B-481F-80B5-A5079A03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2227E8-F7A0-4AD2-810C-3E0FA02D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4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78218E-9ED6-4273-925A-69862660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8CE596-F4F2-4EBA-8E14-01D7D2F5E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2F048C-4911-4C18-86D6-42A084C13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C93A5F-0ADA-4AFA-9AB1-39AA733C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8C5B9C-90F8-4FA3-871A-6BEB4204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103035-679E-45F6-BFE8-B66B4B36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44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A5F044-7CD0-444E-A7D7-AA8D38915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F5E8A2-BE03-49A0-9D46-A5805E7EC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242E7-C63C-459A-9369-EE465EE3F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ACE78-BE76-43F4-80B7-099EC7E557D7}" type="datetimeFigureOut">
              <a:rPr lang="zh-CN" altLang="en-US" smtClean="0"/>
              <a:t>2017/11/10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1F64C-E3D3-4A0C-AFAA-BD3EB20E7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87CC49-A0F8-40D2-84B8-274F349C9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AD29-18DD-463A-B8AE-96E6816F1B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33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8587D-2F09-49CB-82BF-34087E84B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6206"/>
            <a:ext cx="9144000" cy="2387600"/>
          </a:xfrm>
        </p:spPr>
        <p:txBody>
          <a:bodyPr/>
          <a:lstStyle/>
          <a:p>
            <a:r>
              <a:rPr lang="zh-CN" altLang="en-US" dirty="0"/>
              <a:t>最后的莫希干人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2199AC-278C-4715-A31A-BAFF20600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4469"/>
            <a:ext cx="9144000" cy="1655762"/>
          </a:xfrm>
        </p:spPr>
        <p:txBody>
          <a:bodyPr/>
          <a:lstStyle/>
          <a:p>
            <a:r>
              <a:rPr lang="en-US" altLang="zh-CN" dirty="0"/>
              <a:t>THE LAST OF THE MOHICANS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D507ED-780A-4736-B5CB-A08068FAB7A5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278B45-A67D-454B-AA9C-58F496FA7B8D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0D78CE-76F7-47BF-BE78-3B5AE9DBBBF3}"/>
              </a:ext>
            </a:extLst>
          </p:cNvPr>
          <p:cNvSpPr txBox="1"/>
          <p:nvPr/>
        </p:nvSpPr>
        <p:spPr>
          <a:xfrm>
            <a:off x="10292316" y="5478575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作者</a:t>
            </a:r>
            <a:r>
              <a:rPr lang="en-US" altLang="zh-CN" dirty="0"/>
              <a:t>:</a:t>
            </a:r>
            <a:r>
              <a:rPr lang="zh-CN" altLang="en-US" dirty="0"/>
              <a:t>追风小宝</a:t>
            </a:r>
          </a:p>
        </p:txBody>
      </p:sp>
      <p:pic>
        <p:nvPicPr>
          <p:cNvPr id="7" name="Various Artists - Main Title FromThe Last Of The Mohicans">
            <a:hlinkClick r:id="" action="ppaction://media"/>
            <a:extLst>
              <a:ext uri="{FF2B5EF4-FFF2-40B4-BE49-F238E27FC236}">
                <a16:creationId xmlns:a16="http://schemas.microsoft.com/office/drawing/2014/main" id="{7AFC4747-410C-4769-A736-1716C2148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7516" y="6922532"/>
            <a:ext cx="609600" cy="609600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055E5C7E-B178-45F8-9B0F-2576C0B2A311}"/>
              </a:ext>
            </a:extLst>
          </p:cNvPr>
          <p:cNvSpPr/>
          <p:nvPr/>
        </p:nvSpPr>
        <p:spPr>
          <a:xfrm>
            <a:off x="13008877" y="0"/>
            <a:ext cx="825910" cy="773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7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6.93889E-18 L 0.00716 0.94375 " pathEditMode="relative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471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6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9A63857-6C17-475C-AF36-B291D5631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474" y="1010093"/>
            <a:ext cx="12665362" cy="5179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5EADF01-5DE6-46AD-B7FD-C12CC05A7DD0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A1BD64-FFC9-4E05-B972-DA6B00FC997B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1882DB-C516-44C6-BA5E-668FE8F6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-218766"/>
            <a:ext cx="14313731" cy="766448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D74EBA-0559-4DC6-AEB7-92D1490A1D88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A68D40-9636-4542-86FA-1B6811AB4931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5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4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0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12" dur="51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6 -1.85185E-6 L -0.07916 -0.00185 " pathEditMode="relative" rAng="0" ptsTypes="AA">
                                      <p:cBhvr>
                                        <p:cTn id="14" dur="5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C9FCC4-FF5D-4A0E-A3F9-62D162BE3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0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9D60D3-CF3E-41BC-AB46-6665BCAD8821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5EE4EB-B34B-4E21-AECE-B5BAAA07A267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99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" dur="48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0 L -0.05299 -0.00255 " pathEditMode="relative" rAng="0" ptsTypes="AA">
                                      <p:cBhvr>
                                        <p:cTn id="14" dur="4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A9C48F-2D60-45AE-A08D-A34B340EA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093"/>
            <a:ext cx="12192000" cy="52712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E6AE6A-0D42-4559-B9C2-BC6429C8A9DB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B18296-4AF1-4082-A559-D93AE6FD8D18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02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2" dur="36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1EB4B9-9A9D-4BAC-B211-CFD070BD4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865"/>
            <a:ext cx="14268450" cy="5058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1D7E44-EB19-4551-8B67-D9198AB7F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0" y="-2000250"/>
            <a:ext cx="7620000" cy="317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4EB46-DC3F-4AC4-A067-72B6512ED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0" y="-3740150"/>
            <a:ext cx="7620000" cy="317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AF4759-EF56-4D21-9841-5FC39A455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-3289300"/>
            <a:ext cx="7620000" cy="3175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5BB512-A1A1-4834-82CE-9C3CD0BCD208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1191B9-A42E-4467-B537-11457E4BC8B1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0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" dur="4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-0.10078 -0.0037 " pathEditMode="relative" rAng="0" ptsTypes="AA">
                                      <p:cBhvr>
                                        <p:cTn id="8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31C76A2-BA8C-44EC-A7CF-530BD3EB6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0222"/>
            <a:ext cx="12533801" cy="691822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78F8042-9251-48C6-897E-6FCC28ACDABB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F802BC-5C86-4D4E-AFD9-5127D3CD1015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2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C37632-C947-40F2-BD20-D98E315F8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131"/>
            <a:ext cx="12192000" cy="79356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6E1B85-0F07-4721-A740-9AB62E6AFC5F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EF56DA-16F7-4981-B125-90199871DC2E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7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338A8F-F32F-4E70-8EE0-18E9AE75D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9" y="1230272"/>
            <a:ext cx="3196025" cy="3646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D2A3B5-37CD-4281-8170-858FDFC86BF7}"/>
              </a:ext>
            </a:extLst>
          </p:cNvPr>
          <p:cNvSpPr/>
          <p:nvPr/>
        </p:nvSpPr>
        <p:spPr>
          <a:xfrm>
            <a:off x="5104263" y="133699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霍克依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AD713F-7395-4FB3-9D5A-A967DF70509F}"/>
              </a:ext>
            </a:extLst>
          </p:cNvPr>
          <p:cNvSpPr/>
          <p:nvPr/>
        </p:nvSpPr>
        <p:spPr>
          <a:xfrm>
            <a:off x="5104263" y="2064846"/>
            <a:ext cx="4153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演   员 丹尼尔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戴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刘易斯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935986-E699-4DB4-BB69-954B57DAB6B0}"/>
              </a:ext>
            </a:extLst>
          </p:cNvPr>
          <p:cNvSpPr/>
          <p:nvPr/>
        </p:nvSpPr>
        <p:spPr>
          <a:xfrm>
            <a:off x="6513281" y="2453459"/>
            <a:ext cx="2444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Nathaniel Poe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62DFE8-754D-407B-BBF9-2DF1B4DA86D6}"/>
              </a:ext>
            </a:extLst>
          </p:cNvPr>
          <p:cNvSpPr/>
          <p:nvPr/>
        </p:nvSpPr>
        <p:spPr>
          <a:xfrm>
            <a:off x="4940491" y="3201516"/>
            <a:ext cx="65843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    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长枪猎人，印第安部族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莫希干族人金卡加的养子，在英军少校被休伦族伏击时，解救了他们，并护送他们去威廉亨利堡上校蒙路的营中。并在护送的过程，与可娜产生了感情。</a:t>
            </a:r>
          </a:p>
        </p:txBody>
      </p:sp>
    </p:spTree>
    <p:extLst>
      <p:ext uri="{BB962C8B-B14F-4D97-AF65-F5344CB8AC3E}">
        <p14:creationId xmlns:p14="http://schemas.microsoft.com/office/powerpoint/2010/main" val="383569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0"/>
    </mc:Choice>
    <mc:Fallback xmlns="">
      <p:transition spd="slow"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4D2A3B5-37CD-4281-8170-858FDFC86BF7}"/>
              </a:ext>
            </a:extLst>
          </p:cNvPr>
          <p:cNvSpPr/>
          <p:nvPr/>
        </p:nvSpPr>
        <p:spPr>
          <a:xfrm>
            <a:off x="1503813" y="1260795"/>
            <a:ext cx="1753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可     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AD713F-7395-4FB3-9D5A-A967DF70509F}"/>
              </a:ext>
            </a:extLst>
          </p:cNvPr>
          <p:cNvSpPr/>
          <p:nvPr/>
        </p:nvSpPr>
        <p:spPr>
          <a:xfrm>
            <a:off x="1521726" y="1922818"/>
            <a:ext cx="3414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演     员 玛德琳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斯托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935986-E699-4DB4-BB69-954B57DAB6B0}"/>
              </a:ext>
            </a:extLst>
          </p:cNvPr>
          <p:cNvSpPr/>
          <p:nvPr/>
        </p:nvSpPr>
        <p:spPr>
          <a:xfrm>
            <a:off x="2817581" y="2377259"/>
            <a:ext cx="2085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Cora Munro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62DFE8-754D-407B-BBF9-2DF1B4DA86D6}"/>
              </a:ext>
            </a:extLst>
          </p:cNvPr>
          <p:cNvSpPr/>
          <p:nvPr/>
        </p:nvSpPr>
        <p:spPr>
          <a:xfrm>
            <a:off x="1340041" y="3125316"/>
            <a:ext cx="658432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       门罗上校的大女儿，在英军少校邓肯护送去威廉亨利堡的途中，遭到法军民团的伏击。危急之中，被三个莫希干人解救，并一路护送。途中，在和霍克依的交流中，可娜也理解了她们与土著在文化习惯上的诸多差异，并为他们对自由的维护精神而感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792AE5-D299-4018-AC85-C86E5AA2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519" y="528036"/>
            <a:ext cx="3326526" cy="38914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059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0"/>
    </mc:Choice>
    <mc:Fallback xmlns="">
      <p:transition spd="slow"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5194918-F7EA-4B53-A837-E20EF35FDCF7}"/>
              </a:ext>
            </a:extLst>
          </p:cNvPr>
          <p:cNvSpPr/>
          <p:nvPr/>
        </p:nvSpPr>
        <p:spPr>
          <a:xfrm>
            <a:off x="5104263" y="133699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爱丽丝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0CE326-3839-4D87-AF5C-1CE0ADDFE942}"/>
              </a:ext>
            </a:extLst>
          </p:cNvPr>
          <p:cNvSpPr/>
          <p:nvPr/>
        </p:nvSpPr>
        <p:spPr>
          <a:xfrm>
            <a:off x="5104263" y="2064846"/>
            <a:ext cx="2199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演员 乔迪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·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68462C-1F47-4771-A722-127EB3E3D689}"/>
              </a:ext>
            </a:extLst>
          </p:cNvPr>
          <p:cNvSpPr/>
          <p:nvPr/>
        </p:nvSpPr>
        <p:spPr>
          <a:xfrm>
            <a:off x="4940491" y="3201516"/>
            <a:ext cx="65843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 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门罗上校的二女儿，可娜的妹妹，在被护送的途中，与安卡斯产生了感情，爱丽丝成为俘虏后，酋长决定放走她，并烧死她姐姐，然而，当她看到安卡斯被马瓜杀死并推下悬崖时，自己也跟着跳了下去。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F76446-29D8-4215-8DD7-C0601A5C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1176861"/>
            <a:ext cx="3441925" cy="3740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94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4420C75-2119-4E76-AB36-F7B49C1E3714}"/>
              </a:ext>
            </a:extLst>
          </p:cNvPr>
          <p:cNvSpPr/>
          <p:nvPr/>
        </p:nvSpPr>
        <p:spPr>
          <a:xfrm>
            <a:off x="0" y="1010092"/>
            <a:ext cx="3225209" cy="5092324"/>
          </a:xfrm>
          <a:prstGeom prst="rect">
            <a:avLst/>
          </a:prstGeom>
          <a:gradFill>
            <a:gsLst>
              <a:gs pos="0">
                <a:schemeClr val="tx1"/>
              </a:gs>
              <a:gs pos="82304">
                <a:srgbClr val="A8A8A8"/>
              </a:gs>
              <a:gs pos="69008">
                <a:srgbClr val="676767"/>
              </a:gs>
              <a:gs pos="37000">
                <a:schemeClr val="tx1">
                  <a:alpha val="88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FDEB9E-1585-49D9-9B59-018B8BB35871}"/>
              </a:ext>
            </a:extLst>
          </p:cNvPr>
          <p:cNvSpPr/>
          <p:nvPr/>
        </p:nvSpPr>
        <p:spPr>
          <a:xfrm rot="10800000">
            <a:off x="9087293" y="1010093"/>
            <a:ext cx="3225209" cy="5092324"/>
          </a:xfrm>
          <a:prstGeom prst="rect">
            <a:avLst/>
          </a:prstGeom>
          <a:gradFill>
            <a:gsLst>
              <a:gs pos="0">
                <a:schemeClr val="tx1"/>
              </a:gs>
              <a:gs pos="82304">
                <a:srgbClr val="A8A8A8"/>
              </a:gs>
              <a:gs pos="69008">
                <a:srgbClr val="676767"/>
              </a:gs>
              <a:gs pos="37000">
                <a:schemeClr val="tx1">
                  <a:alpha val="88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066800-597F-436E-94A7-7791D8722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09" y="-1385562"/>
            <a:ext cx="5862084" cy="87931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6417B08-AB81-4663-87C4-405FBED104E9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34F7D3-129E-4109-B1B6-76CF8D52C083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D65DDC-8420-497F-ACD7-4EA1C89F8BE0}"/>
              </a:ext>
            </a:extLst>
          </p:cNvPr>
          <p:cNvSpPr txBox="1"/>
          <p:nvPr/>
        </p:nvSpPr>
        <p:spPr>
          <a:xfrm>
            <a:off x="4966795" y="593096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最后的莫希干人</a:t>
            </a:r>
          </a:p>
        </p:txBody>
      </p:sp>
    </p:spTree>
    <p:extLst>
      <p:ext uri="{BB962C8B-B14F-4D97-AF65-F5344CB8AC3E}">
        <p14:creationId xmlns:p14="http://schemas.microsoft.com/office/powerpoint/2010/main" val="339350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4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4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4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4">
            <a:extLst>
              <a:ext uri="{FF2B5EF4-FFF2-40B4-BE49-F238E27FC236}">
                <a16:creationId xmlns:a16="http://schemas.microsoft.com/office/drawing/2014/main" id="{DE1A5FD4-6629-43AB-AAF9-5A607D9C1469}"/>
              </a:ext>
            </a:extLst>
          </p:cNvPr>
          <p:cNvSpPr txBox="1"/>
          <p:nvPr/>
        </p:nvSpPr>
        <p:spPr>
          <a:xfrm>
            <a:off x="4721132" y="1361859"/>
            <a:ext cx="324008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作</a:t>
            </a:r>
            <a:r>
              <a:rPr lang="zh-CN" altLang="en-US" sz="2800" dirty="0">
                <a:latin typeface="Arial" panose="020B0604020202020204" pitchFamily="34" charset="0"/>
                <a:ea typeface="方正姚体" panose="02010601030101010101" pitchFamily="2" charset="-122"/>
              </a:rPr>
              <a:t> 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者：王   涛 </a:t>
            </a:r>
          </a:p>
        </p:txBody>
      </p:sp>
      <p:sp>
        <p:nvSpPr>
          <p:cNvPr id="5" name="Text Box 25">
            <a:extLst>
              <a:ext uri="{FF2B5EF4-FFF2-40B4-BE49-F238E27FC236}">
                <a16:creationId xmlns:a16="http://schemas.microsoft.com/office/drawing/2014/main" id="{D54CD2E4-687B-43BD-9984-1EDDE9013E74}"/>
              </a:ext>
            </a:extLst>
          </p:cNvPr>
          <p:cNvSpPr txBox="1"/>
          <p:nvPr/>
        </p:nvSpPr>
        <p:spPr>
          <a:xfrm>
            <a:off x="4405218" y="2009559"/>
            <a:ext cx="5345855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电       影：</a:t>
            </a:r>
            <a:r>
              <a:rPr lang="zh-CN" altLang="en-US" sz="2800" dirty="0">
                <a:solidFill>
                  <a:schemeClr val="bg1"/>
                </a:solidFill>
              </a:rPr>
              <a:t>最后的莫希干人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6" name="Text Box 24">
            <a:extLst>
              <a:ext uri="{FF2B5EF4-FFF2-40B4-BE49-F238E27FC236}">
                <a16:creationId xmlns:a16="http://schemas.microsoft.com/office/drawing/2014/main" id="{6E7E3D0F-BB20-45BB-80F3-021D43ECB118}"/>
              </a:ext>
            </a:extLst>
          </p:cNvPr>
          <p:cNvSpPr txBox="1"/>
          <p:nvPr/>
        </p:nvSpPr>
        <p:spPr>
          <a:xfrm>
            <a:off x="4721132" y="2661366"/>
            <a:ext cx="6067655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影片插曲：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Main Title From The Last</a:t>
            </a:r>
            <a:b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      Of The Mohicans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7" name="Text Box 25">
            <a:extLst>
              <a:ext uri="{FF2B5EF4-FFF2-40B4-BE49-F238E27FC236}">
                <a16:creationId xmlns:a16="http://schemas.microsoft.com/office/drawing/2014/main" id="{AE9B6D81-6CFE-446E-83D1-0BCF634CE019}"/>
              </a:ext>
            </a:extLst>
          </p:cNvPr>
          <p:cNvSpPr txBox="1"/>
          <p:nvPr/>
        </p:nvSpPr>
        <p:spPr>
          <a:xfrm>
            <a:off x="2622688" y="3615473"/>
            <a:ext cx="9105900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方正姚体" panose="02010601030101010101" pitchFamily="2" charset="-122"/>
              </a:rPr>
              <a:t>主       演：</a:t>
            </a:r>
            <a:r>
              <a:rPr lang="zh-CN" altLang="en-US" sz="2800" dirty="0">
                <a:solidFill>
                  <a:schemeClr val="bg1"/>
                </a:solidFill>
              </a:rPr>
              <a:t>丹尼尔</a:t>
            </a:r>
            <a:r>
              <a:rPr lang="en-US" altLang="zh-CN" sz="2800" dirty="0">
                <a:solidFill>
                  <a:schemeClr val="bg1"/>
                </a:solidFill>
              </a:rPr>
              <a:t>·</a:t>
            </a:r>
            <a:r>
              <a:rPr lang="zh-CN" altLang="en-US" sz="2800" dirty="0">
                <a:solidFill>
                  <a:schemeClr val="bg1"/>
                </a:solidFill>
              </a:rPr>
              <a:t>戴</a:t>
            </a:r>
            <a:r>
              <a:rPr lang="en-US" altLang="zh-CN" sz="2800" dirty="0">
                <a:solidFill>
                  <a:schemeClr val="bg1"/>
                </a:solidFill>
              </a:rPr>
              <a:t>-</a:t>
            </a:r>
            <a:r>
              <a:rPr lang="zh-CN" altLang="en-US" sz="2800" dirty="0">
                <a:solidFill>
                  <a:schemeClr val="bg1"/>
                </a:solidFill>
              </a:rPr>
              <a:t>刘易斯 </a:t>
            </a:r>
            <a:br>
              <a:rPr lang="en-US" altLang="zh-CN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                 Daniel Day Lewis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方正姚体" panose="02010601030101010101" pitchFamily="2" charset="-122"/>
            </a:endParaRPr>
          </a:p>
        </p:txBody>
      </p:sp>
      <p:sp>
        <p:nvSpPr>
          <p:cNvPr id="9" name="Text Box 25">
            <a:extLst>
              <a:ext uri="{FF2B5EF4-FFF2-40B4-BE49-F238E27FC236}">
                <a16:creationId xmlns:a16="http://schemas.microsoft.com/office/drawing/2014/main" id="{E222FBA5-00AE-4E34-819E-573F3E14BF3A}"/>
              </a:ext>
            </a:extLst>
          </p:cNvPr>
          <p:cNvSpPr txBox="1"/>
          <p:nvPr/>
        </p:nvSpPr>
        <p:spPr>
          <a:xfrm>
            <a:off x="2622688" y="4569580"/>
            <a:ext cx="9105900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800" dirty="0">
                <a:solidFill>
                  <a:schemeClr val="bg1"/>
                </a:solidFill>
              </a:rPr>
              <a:t>	 </a:t>
            </a:r>
            <a:r>
              <a:rPr lang="zh-CN" altLang="en-US" sz="2800" dirty="0">
                <a:solidFill>
                  <a:schemeClr val="bg1"/>
                </a:solidFill>
              </a:rPr>
              <a:t>玛德琳</a:t>
            </a:r>
            <a:r>
              <a:rPr lang="en-US" altLang="zh-CN" sz="2800" dirty="0">
                <a:solidFill>
                  <a:schemeClr val="bg1"/>
                </a:solidFill>
              </a:rPr>
              <a:t>·</a:t>
            </a:r>
            <a:r>
              <a:rPr lang="zh-CN" altLang="en-US" sz="2800" dirty="0">
                <a:solidFill>
                  <a:schemeClr val="bg1"/>
                </a:solidFill>
              </a:rPr>
              <a:t>斯通 </a:t>
            </a:r>
            <a:br>
              <a:rPr lang="en-US" altLang="zh-CN" sz="2800" dirty="0">
                <a:solidFill>
                  <a:schemeClr val="bg1"/>
                </a:solidFill>
              </a:rPr>
            </a:br>
            <a:r>
              <a:rPr lang="en-US" altLang="zh-CN" sz="2800" dirty="0">
                <a:solidFill>
                  <a:schemeClr val="bg1"/>
                </a:solidFill>
              </a:rPr>
              <a:t>		    </a:t>
            </a:r>
            <a:r>
              <a:rPr lang="zh-CN" altLang="en-US" sz="2800" dirty="0">
                <a:solidFill>
                  <a:schemeClr val="bg1"/>
                </a:solidFill>
              </a:rPr>
              <a:t> 可娜（</a:t>
            </a:r>
            <a:r>
              <a:rPr lang="en-US" altLang="zh-CN" sz="2800" dirty="0">
                <a:solidFill>
                  <a:schemeClr val="bg1"/>
                </a:solidFill>
              </a:rPr>
              <a:t>Cora Munro</a:t>
            </a:r>
            <a:r>
              <a:rPr lang="zh-CN" altLang="en-US" sz="2800" dirty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07CA2CB-CDDF-4AFF-8E47-E05F248F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311677"/>
            <a:ext cx="4016282" cy="2682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98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CEDF70-5284-4769-9C5C-85149799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1195387"/>
            <a:ext cx="5238750" cy="3476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899621B-291C-4787-97F8-32C70BA3BE37}"/>
              </a:ext>
            </a:extLst>
          </p:cNvPr>
          <p:cNvSpPr/>
          <p:nvPr/>
        </p:nvSpPr>
        <p:spPr>
          <a:xfrm>
            <a:off x="-797442" y="701749"/>
            <a:ext cx="531628" cy="925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05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7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693 0.12083 L -0.01693 0.12083 C -0.01615 0.12731 -0.01536 0.13402 -0.01458 0.14051 C -0.01133 0.17314 -0.0138 0.15463 -0.01133 0.17245 C -0.01094 0.18101 -0.01068 0.18981 -0.01016 0.19838 C -0.0099 0.2037 -0.00911 0.20879 -0.00911 0.21435 C -0.00807 0.25995 -0.00755 0.30578 -0.00677 0.35162 C -0.00612 0.34236 -0.00495 0.3331 -0.00456 0.32361 C -0.00417 0.31435 -0.00417 0.30509 -0.00352 0.29583 C -0.00299 0.28912 -0.00182 0.28263 -0.0013 0.27592 C -0.00078 0.2706 -0.00052 0.26527 -0.00013 0.25995 C 0.003 0.21875 -0.00104 0.27592 0.00208 0.23009 C 0.0013 0.19976 0.00117 0.16898 -0.00013 0.13865 C -0.00026 0.13402 -0.00091 0.14791 -0.0013 0.15254 C -0.00169 0.15926 -0.00195 0.16574 -0.00234 0.17245 C -0.00352 0.1912 -0.00365 0.18935 -0.00573 0.21018 C -0.00612 0.21898 -0.00612 0.22754 -0.00677 0.23611 C -0.00755 0.24421 -0.00924 0.25208 -0.01016 0.25995 C -0.01107 0.26736 -0.01172 0.27453 -0.01237 0.28194 C -0.01276 0.29051 -0.01289 0.2993 -0.01354 0.30787 C -0.01406 0.31574 -0.0151 0.32361 -0.01575 0.33171 C -0.01914 0.37106 -0.01641 0.34676 -0.02018 0.37754 C -0.01953 0.39791 -0.02083 0.41921 -0.01797 0.43912 C -0.01732 0.44421 -0.01484 0.43009 -0.01354 0.42523 C -0.0125 0.42129 -0.01224 0.41713 -0.01133 0.41319 C -0.01042 0.40972 -0.00885 0.40694 -0.00794 0.40324 C -0.00651 0.39745 -0.00586 0.3912 -0.00456 0.38541 C -0.00286 0.37731 -0.00091 0.36944 0.00104 0.36157 C 0.00208 0.35694 0.00378 0.35254 0.0043 0.34768 C 0.00508 0.34166 0.00586 0.33564 0.00664 0.32963 C 0.00742 0.32245 0.00768 0.31504 0.00885 0.30787 C 0.01003 0.30023 0.01185 0.29328 0.01328 0.28588 L 0.0155 0.24213 C 0.01589 0.23472 0.01589 0.22731 0.01667 0.22013 C 0.0194 0.19305 0.01836 0.20578 0.01992 0.1824 C 0.01927 0.16504 0.02018 0.14745 0.01771 0.13055 C 0.01706 0.12569 0.01536 0.13981 0.01445 0.14467 C 0.01315 0.15046 0.01224 0.15671 0.01107 0.1625 C 0.00964 0.16921 0.0082 0.17592 0.00664 0.1824 C 0.00482 0.18981 0.0026 0.19676 0.00104 0.20439 C -0.00078 0.21273 -0.00182 0.22152 -0.00352 0.23009 C -0.01003 0.26527 -0.01081 0.25717 -0.01693 0.30787 C -0.01797 0.31713 -0.01875 0.32662 -0.02018 0.33564 C -0.02604 0.37176 -0.02552 0.35439 -0.03034 0.38935 C -0.03138 0.39722 -0.03177 0.40532 -0.03255 0.41319 C -0.03294 0.42523 -0.03281 0.43726 -0.03359 0.44907 C -0.03398 0.45393 -0.03594 0.46782 -0.03594 0.46296 C -0.03594 0.45439 -0.03021 0.42708 -0.02917 0.42129 C -0.02839 0.41319 -0.02773 0.40532 -0.02695 0.39722 C -0.0263 0.39074 -0.02513 0.38426 -0.02474 0.37754 C -0.0237 0.36296 -0.02318 0.34814 -0.02253 0.33356 C -0.02214 0.32638 -0.02214 0.31898 -0.02135 0.3118 C -0.02057 0.30439 -0.01966 0.29722 -0.01914 0.28981 C -0.01823 0.27893 -0.0168 0.23888 -0.01575 0.23426 L -0.01237 0.21828 C -0.01198 0.21365 -0.01133 0.20902 -0.01133 0.20439 C -0.01133 0.20231 -0.01224 0.2081 -0.01237 0.21018 C -0.01302 0.2162 -0.01315 0.22222 -0.01354 0.22824 C -0.01393 0.23356 -0.01432 0.23888 -0.01458 0.24421 C -0.0151 0.25138 -0.01523 0.25879 -0.01575 0.26597 C -0.01628 0.27268 -0.01719 0.27916 -0.01797 0.28588 C -0.01875 0.29838 -0.01979 0.31111 -0.02018 0.32361 C -0.02148 0.36111 -0.01901 0.34699 -0.02357 0.36759 C -0.0224 0.39259 -0.02253 0.3993 -0.02253 0.38726 " pathEditMode="relative" ptsTypes="AAAAAAAAAAAAAAAAAAAAAAAAAAAAAAAAAAAAAAAAAAAAAAAAAAAAAAAAAAAAAAAA">
                                      <p:cBhvr>
                                        <p:cTn id="10" dur="12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D0F564-FCDA-46CD-9DE8-1844C8106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6" y="313147"/>
            <a:ext cx="2857500" cy="2828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50FCC0E-A852-4331-AFDC-84CF7335D87E}"/>
              </a:ext>
            </a:extLst>
          </p:cNvPr>
          <p:cNvSpPr/>
          <p:nvPr/>
        </p:nvSpPr>
        <p:spPr>
          <a:xfrm>
            <a:off x="6019335" y="35064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最后的莫西干人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ABC4436-8F7C-4164-86BF-E093343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925" y="299453"/>
            <a:ext cx="2996485" cy="29964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070D9F-7A53-4ADE-A7F3-1439CDBBB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05" y="0"/>
            <a:ext cx="1000125" cy="12192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253621D-0DEA-4FE1-A121-6F63EBACFEC0}"/>
              </a:ext>
            </a:extLst>
          </p:cNvPr>
          <p:cNvSpPr txBox="1"/>
          <p:nvPr/>
        </p:nvSpPr>
        <p:spPr>
          <a:xfrm>
            <a:off x="432725" y="350022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热门</a:t>
            </a:r>
            <a:r>
              <a:rPr lang="en-US" altLang="zh-CN" dirty="0"/>
              <a:t>10</a:t>
            </a:r>
            <a:r>
              <a:rPr lang="zh-CN" altLang="en-US" dirty="0"/>
              <a:t>首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FA24BED-E7B7-42CE-91BA-375C98EDB165}"/>
              </a:ext>
            </a:extLst>
          </p:cNvPr>
          <p:cNvSpPr/>
          <p:nvPr/>
        </p:nvSpPr>
        <p:spPr>
          <a:xfrm>
            <a:off x="3484870" y="15303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印加黎明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84AA77-0B28-4AB0-ACB8-B20E2CD3B269}"/>
              </a:ext>
            </a:extLst>
          </p:cNvPr>
          <p:cNvSpPr/>
          <p:nvPr/>
        </p:nvSpPr>
        <p:spPr>
          <a:xfrm>
            <a:off x="5485734" y="2991935"/>
            <a:ext cx="2925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 ultimo 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indio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moxicano</a:t>
            </a:r>
            <a:endParaRPr lang="zh-CN" altLang="en-US" dirty="0"/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2D7F51D3-39C9-498E-AFB2-EC08DD11C62F}"/>
              </a:ext>
            </a:extLst>
          </p:cNvPr>
          <p:cNvSpPr/>
          <p:nvPr/>
        </p:nvSpPr>
        <p:spPr>
          <a:xfrm>
            <a:off x="432725" y="3987412"/>
            <a:ext cx="11325685" cy="2413532"/>
          </a:xfrm>
          <a:prstGeom prst="flowChartProcess">
            <a:avLst/>
          </a:prstGeom>
          <a:noFill/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3963ED0-BA3A-4E4C-9592-28C6054A6965}"/>
              </a:ext>
            </a:extLst>
          </p:cNvPr>
          <p:cNvSpPr txBox="1"/>
          <p:nvPr/>
        </p:nvSpPr>
        <p:spPr>
          <a:xfrm>
            <a:off x="4271562" y="336774"/>
            <a:ext cx="254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Alborada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Del Inka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0B855A0-AA8F-434D-90D1-1801E0126BB5}"/>
              </a:ext>
            </a:extLst>
          </p:cNvPr>
          <p:cNvSpPr/>
          <p:nvPr/>
        </p:nvSpPr>
        <p:spPr>
          <a:xfrm>
            <a:off x="3503051" y="339981"/>
            <a:ext cx="711935" cy="406994"/>
          </a:xfrm>
          <a:prstGeom prst="roundRect">
            <a:avLst/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4053F30-9768-45A6-BEC0-15F032F99A75}"/>
              </a:ext>
            </a:extLst>
          </p:cNvPr>
          <p:cNvSpPr/>
          <p:nvPr/>
        </p:nvSpPr>
        <p:spPr>
          <a:xfrm>
            <a:off x="3559627" y="35064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歌手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70D92BD-436D-4670-BB04-532D4A3C8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68" y="951274"/>
            <a:ext cx="209550" cy="1428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264265A-0932-4EE4-9D57-68883243E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25" y="1207960"/>
            <a:ext cx="171450" cy="18097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F1B8CAE-85A1-4005-9DA7-3F2CA5061EAB}"/>
              </a:ext>
            </a:extLst>
          </p:cNvPr>
          <p:cNvSpPr txBox="1"/>
          <p:nvPr/>
        </p:nvSpPr>
        <p:spPr>
          <a:xfrm>
            <a:off x="3975067" y="89426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单曲数</a:t>
            </a:r>
            <a:r>
              <a:rPr lang="en-US" altLang="zh-CN" sz="1200" dirty="0"/>
              <a:t>: 10</a:t>
            </a:r>
            <a:endParaRPr lang="zh-CN" altLang="en-US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E92318C-AE8D-44C5-8C43-7B4747C4759A}"/>
              </a:ext>
            </a:extLst>
          </p:cNvPr>
          <p:cNvSpPr txBox="1"/>
          <p:nvPr/>
        </p:nvSpPr>
        <p:spPr>
          <a:xfrm>
            <a:off x="3982866" y="1176347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专集数</a:t>
            </a:r>
            <a:r>
              <a:rPr lang="en-US" altLang="zh-CN" sz="1200" dirty="0"/>
              <a:t>: 1</a:t>
            </a:r>
            <a:endParaRPr lang="zh-CN" altLang="en-US" sz="1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0B06CC4-B6E2-40C4-AE4E-75B4B1ED3EF0}"/>
              </a:ext>
            </a:extLst>
          </p:cNvPr>
          <p:cNvSpPr/>
          <p:nvPr/>
        </p:nvSpPr>
        <p:spPr>
          <a:xfrm>
            <a:off x="3484870" y="1890125"/>
            <a:ext cx="47062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666666"/>
                </a:solidFill>
                <a:latin typeface="Arial" panose="020B0604020202020204" pitchFamily="34" charset="0"/>
              </a:rPr>
              <a:t>这张原声碟诉说了一个印弟安人的历史传奇，主题旋律很优美撼人。</a:t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666666"/>
                </a:solidFill>
                <a:latin typeface="Arial" panose="020B0604020202020204" pitchFamily="34" charset="0"/>
              </a:rPr>
              <a:t>在一片宽广的草原上，一条清澈的河流旁，蓝天白云下的部落显得格外兴旺。</a:t>
            </a:r>
            <a:br>
              <a:rPr lang="zh-CN" altLang="en-US" sz="1400" dirty="0"/>
            </a:br>
            <a:r>
              <a:rPr lang="zh-CN" altLang="en-US" sz="1400" dirty="0">
                <a:solidFill>
                  <a:srgbClr val="666666"/>
                </a:solidFill>
                <a:latin typeface="Arial" panose="020B0604020202020204" pitchFamily="34" charset="0"/>
              </a:rPr>
              <a:t>我似乎又看到：这片逐渐被占领的草原上，这条不再清澈的河流旁，夕阳笼罩下的部落格外凄凉 。</a:t>
            </a:r>
            <a:endParaRPr lang="zh-CN" altLang="en-US" sz="1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94B06A0-098D-4E19-B27A-93EA4F51AADA}"/>
              </a:ext>
            </a:extLst>
          </p:cNvPr>
          <p:cNvSpPr/>
          <p:nvPr/>
        </p:nvSpPr>
        <p:spPr>
          <a:xfrm>
            <a:off x="432725" y="4014406"/>
            <a:ext cx="11325685" cy="266623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881B4F3-F688-4322-9C0B-7807E786D1AB}"/>
              </a:ext>
            </a:extLst>
          </p:cNvPr>
          <p:cNvSpPr/>
          <p:nvPr/>
        </p:nvSpPr>
        <p:spPr>
          <a:xfrm>
            <a:off x="432725" y="4289659"/>
            <a:ext cx="11325685" cy="266623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A0B1EB0-D8CB-45A4-AE44-8AB26A3116A6}"/>
              </a:ext>
            </a:extLst>
          </p:cNvPr>
          <p:cNvSpPr/>
          <p:nvPr/>
        </p:nvSpPr>
        <p:spPr>
          <a:xfrm>
            <a:off x="356492" y="3380071"/>
            <a:ext cx="11325685" cy="266623"/>
          </a:xfrm>
          <a:prstGeom prst="rect">
            <a:avLst/>
          </a:prstGeom>
          <a:solidFill>
            <a:srgbClr val="F5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北大青鸟">
            <a:extLst>
              <a:ext uri="{FF2B5EF4-FFF2-40B4-BE49-F238E27FC236}">
                <a16:creationId xmlns:a16="http://schemas.microsoft.com/office/drawing/2014/main" id="{3949B33B-17D8-45C4-85A4-0C41BD22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22" y="8916565"/>
            <a:ext cx="4377882" cy="18352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22534">
            <a:extLst>
              <a:ext uri="{FF2B5EF4-FFF2-40B4-BE49-F238E27FC236}">
                <a16:creationId xmlns:a16="http://schemas.microsoft.com/office/drawing/2014/main" id="{1AC60BE2-9C39-45A8-AE61-08F145DFFD1E}"/>
              </a:ext>
            </a:extLst>
          </p:cNvPr>
          <p:cNvSpPr txBox="1"/>
          <p:nvPr/>
        </p:nvSpPr>
        <p:spPr>
          <a:xfrm>
            <a:off x="4993417" y="10901408"/>
            <a:ext cx="3966626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特别鸣谢</a:t>
            </a:r>
          </a:p>
        </p:txBody>
      </p:sp>
    </p:spTree>
    <p:extLst>
      <p:ext uri="{BB962C8B-B14F-4D97-AF65-F5344CB8AC3E}">
        <p14:creationId xmlns:p14="http://schemas.microsoft.com/office/powerpoint/2010/main" val="98566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1.25E-6 -1.0169 " pathEditMode="relative" rAng="0" ptsTypes="AA">
                                      <p:cBhvr>
                                        <p:cTn id="6" dur="5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0013 -1.03426 " pathEditMode="relative" rAng="0" ptsTypes="AA">
                                      <p:cBhvr>
                                        <p:cTn id="8" dur="5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5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7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D785888-6153-472E-90F0-9D3CF5116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49"/>
            <a:ext cx="12192000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F6B1E1E-35BF-48A6-B017-B9AF3D0DF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656"/>
            <a:ext cx="13686971" cy="51226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7BB905-F0C6-4790-AF99-EE8DDAB04199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6DCD9A-9873-4AB3-8C05-A55320E9B337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3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09414 0.00162 " pathEditMode="relative" rAng="0" ptsTypes="AA">
                                      <p:cBhvr>
                                        <p:cTn id="9" dur="5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3D8CEA-9084-4666-A86F-1219054FC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8A0F8F9-8348-4274-979A-8BCBCA682FAE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51DBEB-C8E8-4A38-A8F8-B60E122220DD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53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73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9F10FB-10B5-48DB-9BD0-8D4019E30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2617" y="-1562100"/>
            <a:ext cx="18288002" cy="10287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7D62A9E-00F1-4F02-B070-A4369DC33287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6FCBF7-F8A1-42B9-88C0-693B7436617A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90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" dur="4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3144B8-BA34-4820-BB47-E818F91A0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" y="-4725"/>
            <a:ext cx="13411200" cy="68627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E539E5-2123-42F4-AF2C-C2FE8F65BEE3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6932C9-BAA7-4217-B8A4-F8FEF7C74F1B}"/>
              </a:ext>
            </a:extLst>
          </p:cNvPr>
          <p:cNvSpPr/>
          <p:nvPr/>
        </p:nvSpPr>
        <p:spPr>
          <a:xfrm>
            <a:off x="-191386" y="5847907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04036 -0.00023 " pathEditMode="relative" rAng="0" ptsTypes="AA">
                                      <p:cBhvr>
                                        <p:cTn id="9" dur="6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6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6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2B017D7-F1C3-4CC2-9727-2614937CD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0142" y="21005"/>
            <a:ext cx="15013942" cy="60776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E99F82-D6CF-4532-A4F5-FEBEF1832F71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0DB5F8-AA3A-4F08-B00B-6163D6BEF022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5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4.16667E-7 0.07269 " pathEditMode="relative" rAng="0" ptsTypes="AA">
                                      <p:cBhvr>
                                        <p:cTn id="6" dur="6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05898 0.00394 " pathEditMode="relative" rAng="0" ptsTypes="AA">
                                      <p:cBhvr>
                                        <p:cTn id="8" dur="6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6E520E-6C4A-402E-8D79-AED2B239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61"/>
            <a:ext cx="1419970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542BD1-C740-4374-8796-6E88F9D8A915}"/>
              </a:ext>
            </a:extLst>
          </p:cNvPr>
          <p:cNvSpPr/>
          <p:nvPr/>
        </p:nvSpPr>
        <p:spPr>
          <a:xfrm>
            <a:off x="-191386" y="0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15E584-5FDB-461E-9F14-3CA594EDB228}"/>
              </a:ext>
            </a:extLst>
          </p:cNvPr>
          <p:cNvSpPr/>
          <p:nvPr/>
        </p:nvSpPr>
        <p:spPr>
          <a:xfrm>
            <a:off x="-161474" y="6098629"/>
            <a:ext cx="12695274" cy="1010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66667E-6 2.96296E-6 L -0.09297 0.00023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302</Words>
  <Application>Microsoft Office PowerPoint</Application>
  <PresentationFormat>宽屏</PresentationFormat>
  <Paragraphs>30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Microsoft Yahei</vt:lpstr>
      <vt:lpstr>等线</vt:lpstr>
      <vt:lpstr>等线 Light</vt:lpstr>
      <vt:lpstr>方正姚体</vt:lpstr>
      <vt:lpstr>宋体</vt:lpstr>
      <vt:lpstr>微软雅黑</vt:lpstr>
      <vt:lpstr>Arial</vt:lpstr>
      <vt:lpstr>Arial</vt:lpstr>
      <vt:lpstr>Office 主题​​</vt:lpstr>
      <vt:lpstr>最后的莫希干人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最后的莫希干人</dc:title>
  <dc:creator>王涛</dc:creator>
  <cp:lastModifiedBy>王涛</cp:lastModifiedBy>
  <cp:revision>180</cp:revision>
  <dcterms:created xsi:type="dcterms:W3CDTF">2017-08-29T01:23:18Z</dcterms:created>
  <dcterms:modified xsi:type="dcterms:W3CDTF">2017-11-10T09:29:59Z</dcterms:modified>
</cp:coreProperties>
</file>